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CCC20-DE38-32E8-9623-D5B70A152B3B}" v="24" dt="2024-04-23T07:06:44.562"/>
    <p1510:client id="{13AABF73-4941-B9F2-0A66-9347225C5B42}" v="4" dt="2024-04-23T07:10:00.843"/>
    <p1510:client id="{271F2597-5A1B-33E5-8B0B-B422E547B028}" v="39" dt="2024-04-24T19:38:07.188"/>
    <p1510:client id="{3C989FC9-9B3C-D9E5-423C-61C567D1D212}" v="8" dt="2024-04-23T07:02:57.355"/>
    <p1510:client id="{D11DFC8A-19E5-07A5-D29A-9CFC5B2248E0}" v="31" dt="2024-04-24T18:36:15.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nasekar308/gunasekar-au810021127308"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r>
              <a:rPr lang="en-US" sz="2000" b="1" dirty="0">
                <a:solidFill>
                  <a:srgbClr val="2F5496"/>
                </a:solidFill>
                <a:latin typeface="Arial"/>
                <a:ea typeface="Arial"/>
                <a:cs typeface="Arial"/>
                <a:sym typeface="Arial"/>
              </a:rPr>
              <a:t> </a:t>
            </a:r>
            <a:r>
              <a:rPr lang="en-US" sz="2000" b="1" dirty="0">
                <a:solidFill>
                  <a:srgbClr val="2F5496"/>
                </a:solidFill>
              </a:rPr>
              <a:t>GUNASEKAR K </a:t>
            </a:r>
            <a:r>
              <a:rPr lang="en-US" sz="2000" b="1" dirty="0">
                <a:solidFill>
                  <a:srgbClr val="2F5496"/>
                </a:solidFill>
                <a:latin typeface="Arial"/>
                <a:ea typeface="Arial"/>
                <a:cs typeface="Arial"/>
                <a:sym typeface="Arial"/>
              </a:rPr>
              <a:t>– </a:t>
            </a:r>
            <a:r>
              <a:rPr lang="en-US" sz="2000" b="1" dirty="0">
                <a:solidFill>
                  <a:srgbClr val="2F5496"/>
                </a:solidFill>
              </a:rPr>
              <a:t>AU810021127308</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a:spcBef>
                <a:spcPts val="0"/>
              </a:spcBef>
            </a:pPr>
            <a:r>
              <a:rPr lang="en-US" sz="2600" dirty="0">
                <a:hlinkClick r:id="rId3"/>
              </a:rPr>
              <a:t>Gunasekar308/gunasekar-au810021127308 (github.com)</a:t>
            </a:r>
            <a:endParaRPr lang="en-US">
              <a:hlinkClick r:id="rId3"/>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gunasekar-au810021127308_gunasekar k_au810021127308.ipynb at main · Gunasekar308_gunasekar-au810021127308 · GitHub and 4 more pages - Personal - Microsoft​ Edge 2024-04-25 01-05-27">
            <a:hlinkClick r:id="" action="ppaction://media"/>
            <a:extLst>
              <a:ext uri="{FF2B5EF4-FFF2-40B4-BE49-F238E27FC236}">
                <a16:creationId xmlns:a16="http://schemas.microsoft.com/office/drawing/2014/main" id="{6955E8E2-FD02-0F74-F7D4-78FA7C4E65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4677" y="1589156"/>
            <a:ext cx="9245601" cy="49055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revision>46</cp:revision>
  <dcterms:modified xsi:type="dcterms:W3CDTF">2024-04-24T19:38:30Z</dcterms:modified>
</cp:coreProperties>
</file>